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6ABAD6-2CCC-45DA-BFD4-F950E1AC47A0}" type="datetimeFigureOut">
              <a:rPr lang="en-US" smtClean="0"/>
              <a:t>8/24/2010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DD20E5-94C9-45B7-B636-54B2B2453AE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Group Demonstration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Edu</a:t>
            </a:r>
            <a:r>
              <a:rPr lang="en-US" dirty="0" smtClean="0"/>
              <a:t> 8844-1</a:t>
            </a:r>
          </a:p>
          <a:p>
            <a:r>
              <a:rPr lang="en-US" dirty="0" smtClean="0"/>
              <a:t>Earl D Roberts </a:t>
            </a:r>
          </a:p>
          <a:p>
            <a:r>
              <a:rPr lang="en-US" dirty="0" smtClean="0"/>
              <a:t>For Dr Pratt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A: Brown, Carroll, </a:t>
            </a:r>
            <a:r>
              <a:rPr lang="en-US" dirty="0" err="1" smtClean="0"/>
              <a:t>Clayborne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whatever means necessary discuss the following question as a group:</a:t>
            </a:r>
          </a:p>
          <a:p>
            <a:r>
              <a:rPr lang="en-US" dirty="0" smtClean="0"/>
              <a:t>What has been the benefits of having an APA class?</a:t>
            </a:r>
          </a:p>
          <a:p>
            <a:r>
              <a:rPr lang="en-US" dirty="0" smtClean="0"/>
              <a:t>Post to the group discussion Board by last week of session.</a:t>
            </a:r>
          </a:p>
          <a:p>
            <a:r>
              <a:rPr lang="en-US" dirty="0" smtClean="0"/>
              <a:t>Review all the tutorials for the APA, 6</a:t>
            </a:r>
            <a:r>
              <a:rPr lang="en-US" baseline="30000" dirty="0" smtClean="0"/>
              <a:t>th</a:t>
            </a:r>
            <a:r>
              <a:rPr lang="en-US" dirty="0" smtClean="0"/>
              <a:t> Ed.</a:t>
            </a:r>
          </a:p>
          <a:p>
            <a:r>
              <a:rPr lang="en-US" dirty="0" smtClean="0"/>
              <a:t>Which section of the APA manual has been the most effective for you?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B: Coleman, </a:t>
            </a:r>
            <a:r>
              <a:rPr lang="en-US" dirty="0" err="1" smtClean="0"/>
              <a:t>Edenfield</a:t>
            </a:r>
            <a:r>
              <a:rPr lang="en-US" dirty="0" smtClean="0"/>
              <a:t>, Fairbairn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whatever means necessary discuss the following question as a group:</a:t>
            </a:r>
          </a:p>
          <a:p>
            <a:r>
              <a:rPr lang="en-US" dirty="0" smtClean="0"/>
              <a:t>What has been the benefits of having an APA class?</a:t>
            </a:r>
          </a:p>
          <a:p>
            <a:r>
              <a:rPr lang="en-US" dirty="0" smtClean="0"/>
              <a:t>Post to the group discussion Board by last week of session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Review all the tutorials for the APA, 6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section of the APA manual has been the most effective for you?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C: Ferguson, Johnson &amp; Johnson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whatever means necessary discuss the following question as a group:</a:t>
            </a:r>
          </a:p>
          <a:p>
            <a:r>
              <a:rPr lang="en-US" dirty="0" smtClean="0"/>
              <a:t>What has been the benefits of having an APA class?</a:t>
            </a:r>
          </a:p>
          <a:p>
            <a:r>
              <a:rPr lang="en-US" dirty="0" smtClean="0"/>
              <a:t>Post to the group discussion Board by last week of session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Review </a:t>
            </a:r>
            <a:r>
              <a:rPr lang="en-US" dirty="0" smtClean="0"/>
              <a:t>all the tutorials for the APA, 6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section of the APA manual has been the most effective for you?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D: Lutz, Mitchell, Moore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whatever means necessary discuss the following question as a group:</a:t>
            </a:r>
          </a:p>
          <a:p>
            <a:r>
              <a:rPr lang="en-US" dirty="0" smtClean="0"/>
              <a:t>What has been the benefits of having an APA class?</a:t>
            </a:r>
          </a:p>
          <a:p>
            <a:r>
              <a:rPr lang="en-US" dirty="0" smtClean="0"/>
              <a:t>Post to the group discussion Board by last week of session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Review all the tutorials for the APA, 6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section of the APA manual has been the most effective for you?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E: Rutherford, Sharp, Stallings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whatever means necessary discuss the following question as a group:</a:t>
            </a:r>
          </a:p>
          <a:p>
            <a:r>
              <a:rPr lang="en-US" dirty="0" smtClean="0"/>
              <a:t>What has been the benefits of having an APA class?</a:t>
            </a:r>
          </a:p>
          <a:p>
            <a:r>
              <a:rPr lang="en-US" dirty="0" smtClean="0"/>
              <a:t>Post to the group discussion Board by last week of session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Review all the tutorials for the APA, 6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section of the APA manual has been the most effective for you?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F: </a:t>
            </a:r>
            <a:r>
              <a:rPr lang="en-US" dirty="0" err="1" smtClean="0"/>
              <a:t>Viruet</a:t>
            </a:r>
            <a:r>
              <a:rPr lang="en-US" dirty="0" smtClean="0"/>
              <a:t>, Wade, Wert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whatever means necessary discuss the following question as a group:</a:t>
            </a:r>
          </a:p>
          <a:p>
            <a:r>
              <a:rPr lang="en-US" dirty="0" smtClean="0"/>
              <a:t>What has been the benefits of having an APA class?</a:t>
            </a:r>
          </a:p>
          <a:p>
            <a:r>
              <a:rPr lang="en-US" dirty="0" smtClean="0"/>
              <a:t>Post to the group discussion Board by last week of session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Review all the tutorials for the APA, 6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section of the APA manual has been the most effective for you?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418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Group Demonstration</vt:lpstr>
      <vt:lpstr>Group A: Brown, Carroll, Clayborne</vt:lpstr>
      <vt:lpstr>Group B: Coleman, Edenfield, Fairbairn</vt:lpstr>
      <vt:lpstr>Group C: Ferguson, Johnson &amp; Johnson</vt:lpstr>
      <vt:lpstr>Group D: Lutz, Mitchell, Moore</vt:lpstr>
      <vt:lpstr>Group E: Rutherford, Sharp, Stallings</vt:lpstr>
      <vt:lpstr>Group F: Viruet, Wade, Wert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Demonstration</dc:title>
  <dc:creator>HP Authorized Customer</dc:creator>
  <cp:lastModifiedBy>HP Authorized Customer</cp:lastModifiedBy>
  <cp:revision>2</cp:revision>
  <dcterms:created xsi:type="dcterms:W3CDTF">2010-08-25T01:19:37Z</dcterms:created>
  <dcterms:modified xsi:type="dcterms:W3CDTF">2010-08-25T01:37:19Z</dcterms:modified>
</cp:coreProperties>
</file>